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0" r:id="rId9"/>
    <p:sldId id="271" r:id="rId10"/>
    <p:sldId id="272" r:id="rId11"/>
  </p:sldIdLst>
  <p:sldSz cx="18288000" cy="10287000"/>
  <p:notesSz cx="6858000" cy="9144000"/>
  <p:embeddedFontLst>
    <p:embeddedFont>
      <p:font typeface="Source Han Sans KR Bold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ource Han Sans KR" panose="020B0600000101010101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2050" y="1028700"/>
            <a:ext cx="867638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ko-KR" altLang="en-US" sz="6999" b="1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롯데 </a:t>
            </a:r>
            <a:r>
              <a:rPr lang="en-US" altLang="ko-KR" sz="6999" b="1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</a:t>
            </a:r>
            <a:r>
              <a:rPr lang="ko-KR" altLang="en-US" sz="6999" b="1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차 </a:t>
            </a:r>
            <a:r>
              <a:rPr lang="ko-KR" altLang="en-US" sz="6999" b="1" dirty="0" err="1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백앤드</a:t>
            </a:r>
            <a:r>
              <a:rPr lang="ko-KR" altLang="en-US" sz="6999" b="1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6999" b="1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JAVA</a:t>
            </a:r>
            <a:endParaRPr lang="en-US" sz="6999" b="1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3949" y="3086100"/>
            <a:ext cx="89154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교과목</a:t>
            </a:r>
            <a:r>
              <a:rPr lang="en-US" altLang="ko-KR" sz="3000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05.</a:t>
            </a:r>
            <a:r>
              <a:rPr lang="ko-KR" altLang="en-US" sz="3000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</a:t>
            </a:r>
            <a:r>
              <a:rPr lang="en-US" altLang="ko-KR" sz="3000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3000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오라클</a:t>
            </a:r>
            <a:r>
              <a:rPr lang="en-US" altLang="ko-KR" sz="3000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/MySQL)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훈련생</a:t>
            </a:r>
            <a:r>
              <a:rPr lang="en-US" altLang="ko-KR" sz="3000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3000" dirty="0" err="1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손준오</a:t>
            </a:r>
            <a:endParaRPr lang="en-US" sz="3000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13949" y="4381500"/>
            <a:ext cx="3286205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날짜</a:t>
            </a:r>
            <a:r>
              <a:rPr lang="en-US" altLang="ko-KR" sz="2499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en-US" sz="2499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</a:t>
            </a:r>
            <a:r>
              <a:rPr lang="en-US" altLang="ko-KR" sz="2499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</a:t>
            </a:r>
            <a:r>
              <a:rPr lang="en-US" sz="2499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.03.1</a:t>
            </a:r>
            <a:r>
              <a:rPr lang="en-US" altLang="ko-KR" sz="2499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endParaRPr lang="en-US" sz="2499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610669" y="7637921"/>
            <a:ext cx="1617899" cy="16178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93903" y="8183379"/>
            <a:ext cx="1512894" cy="96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endParaRPr lang="en-US" sz="278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901"/>
              </a:lnSpc>
              <a:spcBef>
                <a:spcPct val="0"/>
              </a:spcBef>
            </a:pPr>
            <a:endParaRPr lang="en-US" sz="278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001000" y="4610100"/>
            <a:ext cx="7574485" cy="676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감사합니다</a:t>
            </a:r>
            <a:endParaRPr lang="en-US" sz="30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25486" y="3072665"/>
            <a:ext cx="2837027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b="1" spc="182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257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51281" y="4574836"/>
            <a:ext cx="63023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sz="3000" b="1" spc="156" dirty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74715" y="4578137"/>
            <a:ext cx="757448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altLang="ko-KR" sz="3000" spc="156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ERD </a:t>
            </a:r>
            <a:r>
              <a:rPr lang="ko-KR" altLang="en-US" sz="3000" spc="156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작업 및 테이블 생성</a:t>
            </a:r>
            <a:endParaRPr lang="en-US" sz="30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입력</a:t>
            </a:r>
            <a:endParaRPr lang="en-US" altLang="ko-KR" sz="3000" spc="156" dirty="0" smtClean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altLang="ko-KR" sz="3000" spc="156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SQL </a:t>
            </a:r>
            <a:r>
              <a:rPr lang="ko-KR" altLang="en-US" sz="3000" spc="156" dirty="0" smtClean="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실행</a:t>
            </a:r>
            <a:endParaRPr lang="en-US" sz="3000" spc="156" dirty="0">
              <a:solidFill>
                <a:srgbClr val="3160D8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754434" y="2727538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3072665"/>
            <a:ext cx="2837027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b="1" spc="182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546938"/>
            <a:ext cx="6574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1.ERD 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작업 및 테이블 생성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675" y="546938"/>
            <a:ext cx="6181725" cy="20288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0" y="5412485"/>
            <a:ext cx="6229350" cy="19145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50" y="7558231"/>
            <a:ext cx="6305550" cy="1876425"/>
          </a:xfrm>
          <a:prstGeom prst="rect">
            <a:avLst/>
          </a:prstGeom>
        </p:spPr>
      </p:pic>
      <p:sp>
        <p:nvSpPr>
          <p:cNvPr id="17" name="TextBox 6"/>
          <p:cNvSpPr txBox="1"/>
          <p:nvPr/>
        </p:nvSpPr>
        <p:spPr>
          <a:xfrm>
            <a:off x="13411200" y="453107"/>
            <a:ext cx="9906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고객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3252948" y="5329907"/>
            <a:ext cx="1758452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예금계좌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13487400" y="7497514"/>
            <a:ext cx="175845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거래내역</a:t>
            </a:r>
            <a:endParaRPr lang="en-US" altLang="ko-KR" sz="3000" b="1" spc="156" dirty="0" smtClean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53" y="2524311"/>
            <a:ext cx="10728395" cy="43529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0" y="2835517"/>
            <a:ext cx="6819900" cy="2228850"/>
          </a:xfrm>
          <a:prstGeom prst="rect">
            <a:avLst/>
          </a:prstGeom>
        </p:spPr>
      </p:pic>
      <p:sp>
        <p:nvSpPr>
          <p:cNvPr id="23" name="TextBox 6"/>
          <p:cNvSpPr txBox="1"/>
          <p:nvPr/>
        </p:nvSpPr>
        <p:spPr>
          <a:xfrm>
            <a:off x="13182600" y="2586707"/>
            <a:ext cx="541237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카드 </a:t>
            </a:r>
            <a:r>
              <a:rPr lang="en-US" altLang="ko-KR" sz="16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600" b="1" spc="156" dirty="0" err="1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acc_id</a:t>
            </a:r>
            <a:r>
              <a:rPr lang="ko-KR" altLang="en-US" sz="16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는 </a:t>
            </a:r>
            <a:r>
              <a:rPr lang="ko-KR" altLang="en-US" sz="1600" b="1" spc="156" dirty="0" err="1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외래키</a:t>
            </a:r>
            <a:r>
              <a:rPr lang="ko-KR" altLang="en-US" sz="16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이지만 </a:t>
            </a:r>
            <a:r>
              <a:rPr lang="en-US" altLang="ko-KR" sz="16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null</a:t>
            </a:r>
            <a:r>
              <a:rPr lang="ko-KR" altLang="en-US" sz="16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을 허용 해줌</a:t>
            </a:r>
            <a:endParaRPr lang="en-US" sz="16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87827" y="606877"/>
            <a:ext cx="7641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입력 </a:t>
            </a: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아래 각 테이블 명세서 참고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1700"/>
            <a:ext cx="16002000" cy="2286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686300"/>
            <a:ext cx="12497390" cy="2926386"/>
          </a:xfrm>
          <a:prstGeom prst="rect">
            <a:avLst/>
          </a:prstGeom>
        </p:spPr>
      </p:pic>
      <p:sp>
        <p:nvSpPr>
          <p:cNvPr id="37" name="TextBox 27"/>
          <p:cNvSpPr txBox="1"/>
          <p:nvPr/>
        </p:nvSpPr>
        <p:spPr>
          <a:xfrm>
            <a:off x="1883227" y="1269541"/>
            <a:ext cx="16023773" cy="383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2000" b="1" spc="156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각 테이블들의 관계를 </a:t>
            </a:r>
            <a:r>
              <a:rPr lang="ko-KR" altLang="en-US" sz="2000" b="1" spc="156" dirty="0" err="1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확인했을때</a:t>
            </a:r>
            <a:r>
              <a:rPr lang="en-US" altLang="ko-KR" sz="2000" b="1" spc="156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Customer&gt; Account&gt; Transaction&gt; Card </a:t>
            </a:r>
            <a:r>
              <a:rPr lang="ko-KR" altLang="en-US" sz="2000" b="1" spc="156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순으로 데이터를 입력해야 한다</a:t>
            </a:r>
            <a:r>
              <a:rPr lang="en-US" altLang="ko-KR" sz="2000" b="1" spc="156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  <a:endParaRPr lang="en-US" sz="2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8" name="TextBox 27"/>
          <p:cNvSpPr txBox="1"/>
          <p:nvPr/>
        </p:nvSpPr>
        <p:spPr>
          <a:xfrm>
            <a:off x="7239295" y="7629689"/>
            <a:ext cx="7641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Customer 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87827" y="606877"/>
            <a:ext cx="7641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입력 </a:t>
            </a: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아래 각 테이블 명세서 참고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100"/>
            <a:ext cx="16280296" cy="2133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89730"/>
            <a:ext cx="12577453" cy="2819400"/>
          </a:xfrm>
          <a:prstGeom prst="rect">
            <a:avLst/>
          </a:prstGeom>
        </p:spPr>
      </p:pic>
      <p:sp>
        <p:nvSpPr>
          <p:cNvPr id="8" name="TextBox 27"/>
          <p:cNvSpPr txBox="1"/>
          <p:nvPr/>
        </p:nvSpPr>
        <p:spPr>
          <a:xfrm>
            <a:off x="7010400" y="8298967"/>
            <a:ext cx="7641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Account 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4915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87827" y="606877"/>
            <a:ext cx="7641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입력 </a:t>
            </a: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아래 각 테이블 명세서 참고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7" y="1638300"/>
            <a:ext cx="17395373" cy="24627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01" y="4914900"/>
            <a:ext cx="12378690" cy="2895600"/>
          </a:xfrm>
          <a:prstGeom prst="rect">
            <a:avLst/>
          </a:prstGeom>
        </p:spPr>
      </p:pic>
      <p:sp>
        <p:nvSpPr>
          <p:cNvPr id="8" name="TextBox 27"/>
          <p:cNvSpPr txBox="1"/>
          <p:nvPr/>
        </p:nvSpPr>
        <p:spPr>
          <a:xfrm>
            <a:off x="7239000" y="8150901"/>
            <a:ext cx="7641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Transaction 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6101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87827" y="606877"/>
            <a:ext cx="7641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입력 </a:t>
            </a: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아래 각 테이블 명세서 참고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7" y="2095500"/>
            <a:ext cx="16624051" cy="2209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7" y="5042307"/>
            <a:ext cx="13656654" cy="2753745"/>
          </a:xfrm>
          <a:prstGeom prst="rect">
            <a:avLst/>
          </a:prstGeom>
        </p:spPr>
      </p:pic>
      <p:sp>
        <p:nvSpPr>
          <p:cNvPr id="8" name="TextBox 27"/>
          <p:cNvSpPr txBox="1"/>
          <p:nvPr/>
        </p:nvSpPr>
        <p:spPr>
          <a:xfrm>
            <a:off x="7409669" y="8141481"/>
            <a:ext cx="7641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Card 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6117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27"/>
          <p:cNvSpPr txBox="1"/>
          <p:nvPr/>
        </p:nvSpPr>
        <p:spPr>
          <a:xfrm>
            <a:off x="7444965" y="2474419"/>
            <a:ext cx="1056778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&gt;&gt;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66900"/>
            <a:ext cx="5888309" cy="12217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48100"/>
            <a:ext cx="6443164" cy="12620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409700"/>
            <a:ext cx="6629400" cy="16014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32" y="5676900"/>
            <a:ext cx="7263244" cy="13323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7775793"/>
            <a:ext cx="8958612" cy="12017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625" y="3467100"/>
            <a:ext cx="8105775" cy="1828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4475" y="5600700"/>
            <a:ext cx="6943725" cy="18330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3111" y="7588845"/>
            <a:ext cx="7568259" cy="1745655"/>
          </a:xfrm>
          <a:prstGeom prst="rect">
            <a:avLst/>
          </a:prstGeom>
        </p:spPr>
      </p:pic>
      <p:sp>
        <p:nvSpPr>
          <p:cNvPr id="18" name="TextBox 27"/>
          <p:cNvSpPr txBox="1"/>
          <p:nvPr/>
        </p:nvSpPr>
        <p:spPr>
          <a:xfrm>
            <a:off x="914400" y="444331"/>
            <a:ext cx="7641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3.SQL 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7338109" y="4479131"/>
            <a:ext cx="1056778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&gt;&gt;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7931265" y="6552893"/>
            <a:ext cx="1056778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&gt;&gt;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8179776" y="8484314"/>
            <a:ext cx="1056778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&gt;&gt;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8433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27"/>
          <p:cNvSpPr txBox="1"/>
          <p:nvPr/>
        </p:nvSpPr>
        <p:spPr>
          <a:xfrm>
            <a:off x="8305800" y="4186907"/>
            <a:ext cx="1056778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&gt;&gt;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914400" y="444331"/>
            <a:ext cx="7641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3.SQL </a:t>
            </a:r>
            <a:r>
              <a:rPr lang="ko-KR" altLang="en-US" sz="3000" b="1" spc="156" dirty="0" smtClean="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</a:t>
            </a:r>
            <a:endParaRPr lang="en-US" sz="3000" b="1" spc="156" dirty="0">
              <a:solidFill>
                <a:srgbClr val="3160D8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80" y="2769025"/>
            <a:ext cx="7478812" cy="3288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435140"/>
            <a:ext cx="7848600" cy="17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128</Words>
  <Application>Microsoft Office PowerPoint</Application>
  <PresentationFormat>사용자 지정</PresentationFormat>
  <Paragraphs>34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Source Han Sans KR Bold</vt:lpstr>
      <vt:lpstr>Calibri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dc:creator>lotte6</dc:creator>
  <cp:lastModifiedBy>lotte6</cp:lastModifiedBy>
  <cp:revision>7</cp:revision>
  <dcterms:created xsi:type="dcterms:W3CDTF">2006-08-16T00:00:00Z</dcterms:created>
  <dcterms:modified xsi:type="dcterms:W3CDTF">2025-03-14T07:27:13Z</dcterms:modified>
  <dc:identifier>DAGhrQdis4c</dc:identifier>
</cp:coreProperties>
</file>